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trictFirstAndLastChars="0" saveSubsetFonts="1">
  <p:sldMasterIdLst>
    <p:sldMasterId id="214748388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27003375" cy="43206988"/>
  <p:notesSz cx="6669088" cy="97536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7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2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1BEC1"/>
    <a:srgbClr val="94E2D0"/>
    <a:srgbClr val="84E4F3"/>
    <a:srgbClr val="0033CC"/>
    <a:srgbClr val="2DAE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416" autoAdjust="0"/>
    <p:restoredTop sz="99821" autoAdjust="0"/>
  </p:normalViewPr>
  <p:slideViewPr>
    <p:cSldViewPr>
      <p:cViewPr varScale="1">
        <p:scale>
          <a:sx n="14" d="100"/>
          <a:sy n="14" d="100"/>
        </p:scale>
        <p:origin x="2784" y="110"/>
      </p:cViewPr>
      <p:guideLst>
        <p:guide orient="horz" pos="2160"/>
        <p:guide pos="270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072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8F3E177-2284-4D1D-BC0E-A921BF036504}" type="datetimeFigureOut">
              <a:rPr lang="pt-BR"/>
              <a:pPr>
                <a:defRPr/>
              </a:pPr>
              <a:t>23/10/2024</a:t>
            </a:fld>
            <a:endParaRPr lang="pt-B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4650"/>
            <a:ext cx="2889250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264650"/>
            <a:ext cx="2889250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DE651B3A-0614-4635-AB3A-29BA20951A5A}" type="slidenum">
              <a:rPr lang="pt-BR" altLang="fr-FR"/>
              <a:pPr/>
              <a:t>‹nº›</a:t>
            </a:fld>
            <a:endParaRPr lang="pt-BR" altLang="fr-FR"/>
          </a:p>
        </p:txBody>
      </p:sp>
    </p:spTree>
    <p:extLst>
      <p:ext uri="{BB962C8B-B14F-4D97-AF65-F5344CB8AC3E}">
        <p14:creationId xmlns:p14="http://schemas.microsoft.com/office/powerpoint/2010/main" val="10172140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0" y="0"/>
            <a:ext cx="6669088" cy="97536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wrap="none" lIns="89785" tIns="44892" rIns="89785" bIns="44892" anchor="ctr"/>
          <a:lstStyle>
            <a:lvl1pPr defTabSz="441325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defTabSz="441325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defTabSz="441325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defTabSz="441325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defTabSz="441325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1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1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1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1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8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 altLang="pt-BR"/>
          </a:p>
        </p:txBody>
      </p:sp>
      <p:sp>
        <p:nvSpPr>
          <p:cNvPr id="4099" name="AutoShape 2"/>
          <p:cNvSpPr>
            <a:spLocks noChangeArrowheads="1"/>
          </p:cNvSpPr>
          <p:nvPr/>
        </p:nvSpPr>
        <p:spPr bwMode="auto">
          <a:xfrm>
            <a:off x="0" y="0"/>
            <a:ext cx="6669088" cy="97536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wrap="none" lIns="89785" tIns="44892" rIns="89785" bIns="44892" anchor="ctr"/>
          <a:lstStyle>
            <a:lvl1pPr defTabSz="441325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defTabSz="441325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defTabSz="441325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defTabSz="441325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defTabSz="441325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1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1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1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1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8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 altLang="pt-BR"/>
          </a:p>
        </p:txBody>
      </p:sp>
      <p:sp>
        <p:nvSpPr>
          <p:cNvPr id="3076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999913" y="-18459450"/>
            <a:ext cx="23999826" cy="383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666750" y="4632325"/>
            <a:ext cx="5330825" cy="4387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7732599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2084388" y="741363"/>
            <a:ext cx="2500312" cy="3657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9785" tIns="44892" rIns="89785" bIns="44892" anchor="ctr"/>
          <a:lstStyle>
            <a:lvl1pPr defTabSz="441325"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 defTabSz="441325"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 defTabSz="441325"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 defTabSz="441325"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 defTabSz="441325"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1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pt-BR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/>
          </p:nvPr>
        </p:nvSpPr>
        <p:spPr>
          <a:xfrm>
            <a:off x="666750" y="4632325"/>
            <a:ext cx="5332413" cy="43894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59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D29674-945D-4D64-A524-A8644EFC6E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5422" y="7071147"/>
            <a:ext cx="20252531" cy="15042433"/>
          </a:xfrm>
        </p:spPr>
        <p:txBody>
          <a:bodyPr anchor="b"/>
          <a:lstStyle>
            <a:lvl1pPr algn="ctr">
              <a:defRPr sz="13289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62DFF86-74BA-452D-9BC0-F9FE68155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5422" y="22693673"/>
            <a:ext cx="20252531" cy="10431684"/>
          </a:xfrm>
        </p:spPr>
        <p:txBody>
          <a:bodyPr/>
          <a:lstStyle>
            <a:lvl1pPr marL="0" indent="0" algn="ctr">
              <a:buNone/>
              <a:defRPr sz="5316"/>
            </a:lvl1pPr>
            <a:lvl2pPr marL="1012607" indent="0" algn="ctr">
              <a:buNone/>
              <a:defRPr sz="4430"/>
            </a:lvl2pPr>
            <a:lvl3pPr marL="2025213" indent="0" algn="ctr">
              <a:buNone/>
              <a:defRPr sz="3987"/>
            </a:lvl3pPr>
            <a:lvl4pPr marL="3037820" indent="0" algn="ctr">
              <a:buNone/>
              <a:defRPr sz="3544"/>
            </a:lvl4pPr>
            <a:lvl5pPr marL="4050426" indent="0" algn="ctr">
              <a:buNone/>
              <a:defRPr sz="3544"/>
            </a:lvl5pPr>
            <a:lvl6pPr marL="5063033" indent="0" algn="ctr">
              <a:buNone/>
              <a:defRPr sz="3544"/>
            </a:lvl6pPr>
            <a:lvl7pPr marL="6075639" indent="0" algn="ctr">
              <a:buNone/>
              <a:defRPr sz="3544"/>
            </a:lvl7pPr>
            <a:lvl8pPr marL="7088246" indent="0" algn="ctr">
              <a:buNone/>
              <a:defRPr sz="3544"/>
            </a:lvl8pPr>
            <a:lvl9pPr marL="8100852" indent="0" algn="ctr">
              <a:buNone/>
              <a:defRPr sz="3544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F01D465-E5F6-40CA-AC45-EBDB135F8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B1A6C30-7E63-47D0-A5CA-94A537FFA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07CF99-0827-4F16-8AB7-3E2CA8A0C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31328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E0E2DC-0692-49F1-9AFB-6EF10408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7477BE3-BD9C-4202-9E9E-7AC45226F4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5F76123-0339-4D55-A60E-9E4ADCA40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DFE067-C467-41F7-AE95-569A2939B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815F73-FDB1-453D-9E27-4066C4C6F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2530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A084C4C-2546-44BD-8AEB-4D9BEB5CC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9324290" y="2300372"/>
            <a:ext cx="5822603" cy="366159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E8AC469-9DD6-4BCE-9F26-53D704499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856482" y="2300372"/>
            <a:ext cx="17130266" cy="3661592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68E990-24C9-4A19-A784-21AAB61DD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9865B21-96BE-4D71-AF68-F4DC540F7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8F56B98-618E-4400-88A0-087C49AF9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99962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C7F06D-EFBD-4D2B-9525-356501D20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3C43DE-980A-4E18-BC58-32F5DFA42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B97C63-7805-453F-B8A5-3AEF47DEE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F79F555-BADD-40D7-ACA6-65D565146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202A192-53CE-49EE-952A-37F075C0B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63232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BAA3C9-553E-4E61-98C8-A593AD9D2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418" y="10771748"/>
            <a:ext cx="23290411" cy="17972904"/>
          </a:xfrm>
        </p:spPr>
        <p:txBody>
          <a:bodyPr anchor="b"/>
          <a:lstStyle>
            <a:lvl1pPr>
              <a:defRPr sz="13289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23F0FC2-4842-4467-B268-C3944C029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42418" y="28914683"/>
            <a:ext cx="23290411" cy="9451525"/>
          </a:xfrm>
        </p:spPr>
        <p:txBody>
          <a:bodyPr/>
          <a:lstStyle>
            <a:lvl1pPr marL="0" indent="0">
              <a:buNone/>
              <a:defRPr sz="5316">
                <a:solidFill>
                  <a:schemeClr val="tx1">
                    <a:tint val="75000"/>
                  </a:schemeClr>
                </a:solidFill>
              </a:defRPr>
            </a:lvl1pPr>
            <a:lvl2pPr marL="1012607" indent="0">
              <a:buNone/>
              <a:defRPr sz="4430">
                <a:solidFill>
                  <a:schemeClr val="tx1">
                    <a:tint val="75000"/>
                  </a:schemeClr>
                </a:solidFill>
              </a:defRPr>
            </a:lvl2pPr>
            <a:lvl3pPr marL="2025213" indent="0">
              <a:buNone/>
              <a:defRPr sz="3987">
                <a:solidFill>
                  <a:schemeClr val="tx1">
                    <a:tint val="75000"/>
                  </a:schemeClr>
                </a:solidFill>
              </a:defRPr>
            </a:lvl3pPr>
            <a:lvl4pPr marL="3037820" indent="0">
              <a:buNone/>
              <a:defRPr sz="3544">
                <a:solidFill>
                  <a:schemeClr val="tx1">
                    <a:tint val="75000"/>
                  </a:schemeClr>
                </a:solidFill>
              </a:defRPr>
            </a:lvl4pPr>
            <a:lvl5pPr marL="4050426" indent="0">
              <a:buNone/>
              <a:defRPr sz="3544">
                <a:solidFill>
                  <a:schemeClr val="tx1">
                    <a:tint val="75000"/>
                  </a:schemeClr>
                </a:solidFill>
              </a:defRPr>
            </a:lvl5pPr>
            <a:lvl6pPr marL="5063033" indent="0">
              <a:buNone/>
              <a:defRPr sz="3544">
                <a:solidFill>
                  <a:schemeClr val="tx1">
                    <a:tint val="75000"/>
                  </a:schemeClr>
                </a:solidFill>
              </a:defRPr>
            </a:lvl6pPr>
            <a:lvl7pPr marL="6075639" indent="0">
              <a:buNone/>
              <a:defRPr sz="3544">
                <a:solidFill>
                  <a:schemeClr val="tx1">
                    <a:tint val="75000"/>
                  </a:schemeClr>
                </a:solidFill>
              </a:defRPr>
            </a:lvl7pPr>
            <a:lvl8pPr marL="7088246" indent="0">
              <a:buNone/>
              <a:defRPr sz="3544">
                <a:solidFill>
                  <a:schemeClr val="tx1">
                    <a:tint val="75000"/>
                  </a:schemeClr>
                </a:solidFill>
              </a:defRPr>
            </a:lvl8pPr>
            <a:lvl9pPr marL="8100852" indent="0">
              <a:buNone/>
              <a:defRPr sz="3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C2133E-1607-4B84-86B8-1C2CC2E8F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17D2E4-6DA1-468E-A949-E4356AFAC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7497A2E-834D-46B0-A37E-837663034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93780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0D0380-09B0-4E40-AB09-C220467BD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7F4D73F-F5AF-4A31-AA2E-9AB48A9644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56482" y="11501860"/>
            <a:ext cx="11476434" cy="2741443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505FD70-2B4F-4BD9-A4D2-79D4DC57E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70459" y="11501860"/>
            <a:ext cx="11476434" cy="2741443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1A5A74F-8FD5-4B03-9C61-BB16263D0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5AABB-E934-4640-A384-F55067EC7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C51A2F-386C-4EC8-832A-3F2C4FCBB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35160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E4A13E-6E70-42DC-9FB2-0D6710A5B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9999" y="2300375"/>
            <a:ext cx="23290411" cy="8351354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655663F-EA41-4B4F-A66C-099C4D48A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60000" y="10591716"/>
            <a:ext cx="11423692" cy="5190836"/>
          </a:xfrm>
        </p:spPr>
        <p:txBody>
          <a:bodyPr anchor="b"/>
          <a:lstStyle>
            <a:lvl1pPr marL="0" indent="0">
              <a:buNone/>
              <a:defRPr sz="5316" b="1"/>
            </a:lvl1pPr>
            <a:lvl2pPr marL="1012607" indent="0">
              <a:buNone/>
              <a:defRPr sz="4430" b="1"/>
            </a:lvl2pPr>
            <a:lvl3pPr marL="2025213" indent="0">
              <a:buNone/>
              <a:defRPr sz="3987" b="1"/>
            </a:lvl3pPr>
            <a:lvl4pPr marL="3037820" indent="0">
              <a:buNone/>
              <a:defRPr sz="3544" b="1"/>
            </a:lvl4pPr>
            <a:lvl5pPr marL="4050426" indent="0">
              <a:buNone/>
              <a:defRPr sz="3544" b="1"/>
            </a:lvl5pPr>
            <a:lvl6pPr marL="5063033" indent="0">
              <a:buNone/>
              <a:defRPr sz="3544" b="1"/>
            </a:lvl6pPr>
            <a:lvl7pPr marL="6075639" indent="0">
              <a:buNone/>
              <a:defRPr sz="3544" b="1"/>
            </a:lvl7pPr>
            <a:lvl8pPr marL="7088246" indent="0">
              <a:buNone/>
              <a:defRPr sz="3544" b="1"/>
            </a:lvl8pPr>
            <a:lvl9pPr marL="8100852" indent="0">
              <a:buNone/>
              <a:defRPr sz="354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7D7CE55-FEEE-4506-B9A1-764ACE31C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60000" y="15782552"/>
            <a:ext cx="11423692" cy="2321375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DEBB370-BB53-4E92-87BB-78DCB1B12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3670458" y="10591716"/>
            <a:ext cx="11479952" cy="5190836"/>
          </a:xfrm>
        </p:spPr>
        <p:txBody>
          <a:bodyPr anchor="b"/>
          <a:lstStyle>
            <a:lvl1pPr marL="0" indent="0">
              <a:buNone/>
              <a:defRPr sz="5316" b="1"/>
            </a:lvl1pPr>
            <a:lvl2pPr marL="1012607" indent="0">
              <a:buNone/>
              <a:defRPr sz="4430" b="1"/>
            </a:lvl2pPr>
            <a:lvl3pPr marL="2025213" indent="0">
              <a:buNone/>
              <a:defRPr sz="3987" b="1"/>
            </a:lvl3pPr>
            <a:lvl4pPr marL="3037820" indent="0">
              <a:buNone/>
              <a:defRPr sz="3544" b="1"/>
            </a:lvl4pPr>
            <a:lvl5pPr marL="4050426" indent="0">
              <a:buNone/>
              <a:defRPr sz="3544" b="1"/>
            </a:lvl5pPr>
            <a:lvl6pPr marL="5063033" indent="0">
              <a:buNone/>
              <a:defRPr sz="3544" b="1"/>
            </a:lvl6pPr>
            <a:lvl7pPr marL="6075639" indent="0">
              <a:buNone/>
              <a:defRPr sz="3544" b="1"/>
            </a:lvl7pPr>
            <a:lvl8pPr marL="7088246" indent="0">
              <a:buNone/>
              <a:defRPr sz="3544" b="1"/>
            </a:lvl8pPr>
            <a:lvl9pPr marL="8100852" indent="0">
              <a:buNone/>
              <a:defRPr sz="354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1D554E-8D31-49C6-A47B-A36E2CE86F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3670458" y="15782552"/>
            <a:ext cx="11479952" cy="2321375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8FC4DB9-D21F-4145-AA22-736D48801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A046B4F-7D91-425B-A72B-66862DCCF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31624BE-B6DD-45BB-8CCB-0847022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51383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15DAB0-31A8-40C0-A870-EB7D59745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2BE4A87-A39E-48DB-947D-7573B1748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9BAA9B5-CBC0-4881-B483-309309398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D2F654C-F70B-406E-8B1E-04B459522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00068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548B148-4F85-4570-BC25-401821824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F6F5E70-4121-46EE-AC72-03AEED5CA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AC1EEE0-B598-4E2C-9BA0-77155F308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08722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4A5316-E083-4BBA-A7ED-219A0B2A9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0000" y="2880466"/>
            <a:ext cx="8709291" cy="10081631"/>
          </a:xfrm>
        </p:spPr>
        <p:txBody>
          <a:bodyPr anchor="b"/>
          <a:lstStyle>
            <a:lvl1pPr>
              <a:defRPr sz="7087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611EE8-0F34-43CD-BC96-F1C9B5F41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79951" y="6221009"/>
            <a:ext cx="13670459" cy="30704966"/>
          </a:xfrm>
        </p:spPr>
        <p:txBody>
          <a:bodyPr/>
          <a:lstStyle>
            <a:lvl1pPr>
              <a:defRPr sz="7087"/>
            </a:lvl1pPr>
            <a:lvl2pPr>
              <a:defRPr sz="6201"/>
            </a:lvl2pPr>
            <a:lvl3pPr>
              <a:defRPr sz="5316"/>
            </a:lvl3pPr>
            <a:lvl4pPr>
              <a:defRPr sz="4430"/>
            </a:lvl4pPr>
            <a:lvl5pPr>
              <a:defRPr sz="4430"/>
            </a:lvl5pPr>
            <a:lvl6pPr>
              <a:defRPr sz="4430"/>
            </a:lvl6pPr>
            <a:lvl7pPr>
              <a:defRPr sz="4430"/>
            </a:lvl7pPr>
            <a:lvl8pPr>
              <a:defRPr sz="4430"/>
            </a:lvl8pPr>
            <a:lvl9pPr>
              <a:defRPr sz="443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150AF69-8647-46CF-8DF1-2DE2CFDD8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0000" y="12962096"/>
            <a:ext cx="8709291" cy="24013887"/>
          </a:xfrm>
        </p:spPr>
        <p:txBody>
          <a:bodyPr/>
          <a:lstStyle>
            <a:lvl1pPr marL="0" indent="0">
              <a:buNone/>
              <a:defRPr sz="3544"/>
            </a:lvl1pPr>
            <a:lvl2pPr marL="1012607" indent="0">
              <a:buNone/>
              <a:defRPr sz="3101"/>
            </a:lvl2pPr>
            <a:lvl3pPr marL="2025213" indent="0">
              <a:buNone/>
              <a:defRPr sz="2658"/>
            </a:lvl3pPr>
            <a:lvl4pPr marL="3037820" indent="0">
              <a:buNone/>
              <a:defRPr sz="2215"/>
            </a:lvl4pPr>
            <a:lvl5pPr marL="4050426" indent="0">
              <a:buNone/>
              <a:defRPr sz="2215"/>
            </a:lvl5pPr>
            <a:lvl6pPr marL="5063033" indent="0">
              <a:buNone/>
              <a:defRPr sz="2215"/>
            </a:lvl6pPr>
            <a:lvl7pPr marL="6075639" indent="0">
              <a:buNone/>
              <a:defRPr sz="2215"/>
            </a:lvl7pPr>
            <a:lvl8pPr marL="7088246" indent="0">
              <a:buNone/>
              <a:defRPr sz="2215"/>
            </a:lvl8pPr>
            <a:lvl9pPr marL="8100852" indent="0">
              <a:buNone/>
              <a:defRPr sz="221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C8D40F6-FC02-4FEA-836A-DB71EA985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FCB9322-558F-4485-8C82-32345B8CA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E7D6256-0CF5-4BC4-9F2A-EBC00CCFC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1272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668678-4502-4CF2-8887-432187253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0000" y="2880466"/>
            <a:ext cx="8709291" cy="10081631"/>
          </a:xfrm>
        </p:spPr>
        <p:txBody>
          <a:bodyPr anchor="b"/>
          <a:lstStyle>
            <a:lvl1pPr>
              <a:defRPr sz="7087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7225732-782C-4E8A-BE6D-123C458E3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1479951" y="6221009"/>
            <a:ext cx="13670459" cy="30704966"/>
          </a:xfrm>
        </p:spPr>
        <p:txBody>
          <a:bodyPr/>
          <a:lstStyle>
            <a:lvl1pPr marL="0" indent="0">
              <a:buNone/>
              <a:defRPr sz="7087"/>
            </a:lvl1pPr>
            <a:lvl2pPr marL="1012607" indent="0">
              <a:buNone/>
              <a:defRPr sz="6201"/>
            </a:lvl2pPr>
            <a:lvl3pPr marL="2025213" indent="0">
              <a:buNone/>
              <a:defRPr sz="5316"/>
            </a:lvl3pPr>
            <a:lvl4pPr marL="3037820" indent="0">
              <a:buNone/>
              <a:defRPr sz="4430"/>
            </a:lvl4pPr>
            <a:lvl5pPr marL="4050426" indent="0">
              <a:buNone/>
              <a:defRPr sz="4430"/>
            </a:lvl5pPr>
            <a:lvl6pPr marL="5063033" indent="0">
              <a:buNone/>
              <a:defRPr sz="4430"/>
            </a:lvl6pPr>
            <a:lvl7pPr marL="6075639" indent="0">
              <a:buNone/>
              <a:defRPr sz="4430"/>
            </a:lvl7pPr>
            <a:lvl8pPr marL="7088246" indent="0">
              <a:buNone/>
              <a:defRPr sz="4430"/>
            </a:lvl8pPr>
            <a:lvl9pPr marL="8100852" indent="0">
              <a:buNone/>
              <a:defRPr sz="443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DF2C1AC-0F3D-481D-AC38-3AEE01DC53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0000" y="12962096"/>
            <a:ext cx="8709291" cy="24013887"/>
          </a:xfrm>
        </p:spPr>
        <p:txBody>
          <a:bodyPr/>
          <a:lstStyle>
            <a:lvl1pPr marL="0" indent="0">
              <a:buNone/>
              <a:defRPr sz="3544"/>
            </a:lvl1pPr>
            <a:lvl2pPr marL="1012607" indent="0">
              <a:buNone/>
              <a:defRPr sz="3101"/>
            </a:lvl2pPr>
            <a:lvl3pPr marL="2025213" indent="0">
              <a:buNone/>
              <a:defRPr sz="2658"/>
            </a:lvl3pPr>
            <a:lvl4pPr marL="3037820" indent="0">
              <a:buNone/>
              <a:defRPr sz="2215"/>
            </a:lvl4pPr>
            <a:lvl5pPr marL="4050426" indent="0">
              <a:buNone/>
              <a:defRPr sz="2215"/>
            </a:lvl5pPr>
            <a:lvl6pPr marL="5063033" indent="0">
              <a:buNone/>
              <a:defRPr sz="2215"/>
            </a:lvl6pPr>
            <a:lvl7pPr marL="6075639" indent="0">
              <a:buNone/>
              <a:defRPr sz="2215"/>
            </a:lvl7pPr>
            <a:lvl8pPr marL="7088246" indent="0">
              <a:buNone/>
              <a:defRPr sz="2215"/>
            </a:lvl8pPr>
            <a:lvl9pPr marL="8100852" indent="0">
              <a:buNone/>
              <a:defRPr sz="221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D552BE9-DE16-47F4-9C3E-09171F0EA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C874398-6FDE-473C-A5A8-9F111F77D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EAA90EF-6933-4BA4-A39B-D4AE593F1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69293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22DB4BF-3383-4411-B910-175F3350D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6482" y="2300375"/>
            <a:ext cx="23290411" cy="83513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66FEAC1-C4BD-449E-8A9F-75403F09C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6482" y="11501860"/>
            <a:ext cx="23290411" cy="27414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08D071-548D-4073-8CC6-75756A40A6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856482" y="40046480"/>
            <a:ext cx="6075759" cy="23003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F55378D-5055-4219-9FBE-75F4AC2FBA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944868" y="40046480"/>
            <a:ext cx="9113639" cy="23003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BD16112-BA4B-4BAE-978D-4A1BB306A2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71134" y="40046480"/>
            <a:ext cx="6075759" cy="23003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87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ftr="0" dt="0"/>
  <p:txStyles>
    <p:titleStyle>
      <a:lvl1pPr algn="l" defTabSz="2025213" rtl="0" eaLnBrk="1" latinLnBrk="0" hangingPunct="1">
        <a:lnSpc>
          <a:spcPct val="90000"/>
        </a:lnSpc>
        <a:spcBef>
          <a:spcPct val="0"/>
        </a:spcBef>
        <a:buNone/>
        <a:defRPr sz="97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6303" indent="-506303" algn="l" defTabSz="2025213" rtl="0" eaLnBrk="1" latinLnBrk="0" hangingPunct="1">
        <a:lnSpc>
          <a:spcPct val="90000"/>
        </a:lnSpc>
        <a:spcBef>
          <a:spcPts val="2215"/>
        </a:spcBef>
        <a:buFont typeface="Arial" panose="020B0604020202020204" pitchFamily="34" charset="0"/>
        <a:buChar char="•"/>
        <a:defRPr sz="6201" kern="1200">
          <a:solidFill>
            <a:schemeClr val="tx1"/>
          </a:solidFill>
          <a:latin typeface="+mn-lt"/>
          <a:ea typeface="+mn-ea"/>
          <a:cs typeface="+mn-cs"/>
        </a:defRPr>
      </a:lvl1pPr>
      <a:lvl2pPr marL="1518910" indent="-506303" algn="l" defTabSz="2025213" rtl="0" eaLnBrk="1" latinLnBrk="0" hangingPunct="1">
        <a:lnSpc>
          <a:spcPct val="90000"/>
        </a:lnSpc>
        <a:spcBef>
          <a:spcPts val="1107"/>
        </a:spcBef>
        <a:buFont typeface="Arial" panose="020B0604020202020204" pitchFamily="34" charset="0"/>
        <a:buChar char="•"/>
        <a:defRPr sz="5316" kern="1200">
          <a:solidFill>
            <a:schemeClr val="tx1"/>
          </a:solidFill>
          <a:latin typeface="+mn-lt"/>
          <a:ea typeface="+mn-ea"/>
          <a:cs typeface="+mn-cs"/>
        </a:defRPr>
      </a:lvl2pPr>
      <a:lvl3pPr marL="2531516" indent="-506303" algn="l" defTabSz="2025213" rtl="0" eaLnBrk="1" latinLnBrk="0" hangingPunct="1">
        <a:lnSpc>
          <a:spcPct val="90000"/>
        </a:lnSpc>
        <a:spcBef>
          <a:spcPts val="1107"/>
        </a:spcBef>
        <a:buFont typeface="Arial" panose="020B0604020202020204" pitchFamily="34" charset="0"/>
        <a:buChar char="•"/>
        <a:defRPr sz="4430" kern="1200">
          <a:solidFill>
            <a:schemeClr val="tx1"/>
          </a:solidFill>
          <a:latin typeface="+mn-lt"/>
          <a:ea typeface="+mn-ea"/>
          <a:cs typeface="+mn-cs"/>
        </a:defRPr>
      </a:lvl3pPr>
      <a:lvl4pPr marL="3544123" indent="-506303" algn="l" defTabSz="2025213" rtl="0" eaLnBrk="1" latinLnBrk="0" hangingPunct="1">
        <a:lnSpc>
          <a:spcPct val="90000"/>
        </a:lnSpc>
        <a:spcBef>
          <a:spcPts val="1107"/>
        </a:spcBef>
        <a:buFont typeface="Arial" panose="020B0604020202020204" pitchFamily="34" charset="0"/>
        <a:buChar char="•"/>
        <a:defRPr sz="3987" kern="1200">
          <a:solidFill>
            <a:schemeClr val="tx1"/>
          </a:solidFill>
          <a:latin typeface="+mn-lt"/>
          <a:ea typeface="+mn-ea"/>
          <a:cs typeface="+mn-cs"/>
        </a:defRPr>
      </a:lvl4pPr>
      <a:lvl5pPr marL="4556730" indent="-506303" algn="l" defTabSz="2025213" rtl="0" eaLnBrk="1" latinLnBrk="0" hangingPunct="1">
        <a:lnSpc>
          <a:spcPct val="90000"/>
        </a:lnSpc>
        <a:spcBef>
          <a:spcPts val="1107"/>
        </a:spcBef>
        <a:buFont typeface="Arial" panose="020B0604020202020204" pitchFamily="34" charset="0"/>
        <a:buChar char="•"/>
        <a:defRPr sz="3987" kern="1200">
          <a:solidFill>
            <a:schemeClr val="tx1"/>
          </a:solidFill>
          <a:latin typeface="+mn-lt"/>
          <a:ea typeface="+mn-ea"/>
          <a:cs typeface="+mn-cs"/>
        </a:defRPr>
      </a:lvl5pPr>
      <a:lvl6pPr marL="5569336" indent="-506303" algn="l" defTabSz="2025213" rtl="0" eaLnBrk="1" latinLnBrk="0" hangingPunct="1">
        <a:lnSpc>
          <a:spcPct val="90000"/>
        </a:lnSpc>
        <a:spcBef>
          <a:spcPts val="1107"/>
        </a:spcBef>
        <a:buFont typeface="Arial" panose="020B0604020202020204" pitchFamily="34" charset="0"/>
        <a:buChar char="•"/>
        <a:defRPr sz="3987" kern="1200">
          <a:solidFill>
            <a:schemeClr val="tx1"/>
          </a:solidFill>
          <a:latin typeface="+mn-lt"/>
          <a:ea typeface="+mn-ea"/>
          <a:cs typeface="+mn-cs"/>
        </a:defRPr>
      </a:lvl6pPr>
      <a:lvl7pPr marL="6581943" indent="-506303" algn="l" defTabSz="2025213" rtl="0" eaLnBrk="1" latinLnBrk="0" hangingPunct="1">
        <a:lnSpc>
          <a:spcPct val="90000"/>
        </a:lnSpc>
        <a:spcBef>
          <a:spcPts val="1107"/>
        </a:spcBef>
        <a:buFont typeface="Arial" panose="020B0604020202020204" pitchFamily="34" charset="0"/>
        <a:buChar char="•"/>
        <a:defRPr sz="3987" kern="1200">
          <a:solidFill>
            <a:schemeClr val="tx1"/>
          </a:solidFill>
          <a:latin typeface="+mn-lt"/>
          <a:ea typeface="+mn-ea"/>
          <a:cs typeface="+mn-cs"/>
        </a:defRPr>
      </a:lvl7pPr>
      <a:lvl8pPr marL="7594549" indent="-506303" algn="l" defTabSz="2025213" rtl="0" eaLnBrk="1" latinLnBrk="0" hangingPunct="1">
        <a:lnSpc>
          <a:spcPct val="90000"/>
        </a:lnSpc>
        <a:spcBef>
          <a:spcPts val="1107"/>
        </a:spcBef>
        <a:buFont typeface="Arial" panose="020B0604020202020204" pitchFamily="34" charset="0"/>
        <a:buChar char="•"/>
        <a:defRPr sz="3987" kern="1200">
          <a:solidFill>
            <a:schemeClr val="tx1"/>
          </a:solidFill>
          <a:latin typeface="+mn-lt"/>
          <a:ea typeface="+mn-ea"/>
          <a:cs typeface="+mn-cs"/>
        </a:defRPr>
      </a:lvl8pPr>
      <a:lvl9pPr marL="8607156" indent="-506303" algn="l" defTabSz="2025213" rtl="0" eaLnBrk="1" latinLnBrk="0" hangingPunct="1">
        <a:lnSpc>
          <a:spcPct val="90000"/>
        </a:lnSpc>
        <a:spcBef>
          <a:spcPts val="1107"/>
        </a:spcBef>
        <a:buFont typeface="Arial" panose="020B0604020202020204" pitchFamily="34" charset="0"/>
        <a:buChar char="•"/>
        <a:defRPr sz="39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2025213" rtl="0" eaLnBrk="1" latinLnBrk="0" hangingPunct="1">
        <a:defRPr sz="3987" kern="1200">
          <a:solidFill>
            <a:schemeClr val="tx1"/>
          </a:solidFill>
          <a:latin typeface="+mn-lt"/>
          <a:ea typeface="+mn-ea"/>
          <a:cs typeface="+mn-cs"/>
        </a:defRPr>
      </a:lvl1pPr>
      <a:lvl2pPr marL="1012607" algn="l" defTabSz="2025213" rtl="0" eaLnBrk="1" latinLnBrk="0" hangingPunct="1">
        <a:defRPr sz="3987" kern="1200">
          <a:solidFill>
            <a:schemeClr val="tx1"/>
          </a:solidFill>
          <a:latin typeface="+mn-lt"/>
          <a:ea typeface="+mn-ea"/>
          <a:cs typeface="+mn-cs"/>
        </a:defRPr>
      </a:lvl2pPr>
      <a:lvl3pPr marL="2025213" algn="l" defTabSz="2025213" rtl="0" eaLnBrk="1" latinLnBrk="0" hangingPunct="1">
        <a:defRPr sz="3987" kern="1200">
          <a:solidFill>
            <a:schemeClr val="tx1"/>
          </a:solidFill>
          <a:latin typeface="+mn-lt"/>
          <a:ea typeface="+mn-ea"/>
          <a:cs typeface="+mn-cs"/>
        </a:defRPr>
      </a:lvl3pPr>
      <a:lvl4pPr marL="3037820" algn="l" defTabSz="2025213" rtl="0" eaLnBrk="1" latinLnBrk="0" hangingPunct="1">
        <a:defRPr sz="3987" kern="1200">
          <a:solidFill>
            <a:schemeClr val="tx1"/>
          </a:solidFill>
          <a:latin typeface="+mn-lt"/>
          <a:ea typeface="+mn-ea"/>
          <a:cs typeface="+mn-cs"/>
        </a:defRPr>
      </a:lvl4pPr>
      <a:lvl5pPr marL="4050426" algn="l" defTabSz="2025213" rtl="0" eaLnBrk="1" latinLnBrk="0" hangingPunct="1">
        <a:defRPr sz="3987" kern="1200">
          <a:solidFill>
            <a:schemeClr val="tx1"/>
          </a:solidFill>
          <a:latin typeface="+mn-lt"/>
          <a:ea typeface="+mn-ea"/>
          <a:cs typeface="+mn-cs"/>
        </a:defRPr>
      </a:lvl5pPr>
      <a:lvl6pPr marL="5063033" algn="l" defTabSz="2025213" rtl="0" eaLnBrk="1" latinLnBrk="0" hangingPunct="1">
        <a:defRPr sz="3987" kern="1200">
          <a:solidFill>
            <a:schemeClr val="tx1"/>
          </a:solidFill>
          <a:latin typeface="+mn-lt"/>
          <a:ea typeface="+mn-ea"/>
          <a:cs typeface="+mn-cs"/>
        </a:defRPr>
      </a:lvl6pPr>
      <a:lvl7pPr marL="6075639" algn="l" defTabSz="2025213" rtl="0" eaLnBrk="1" latinLnBrk="0" hangingPunct="1">
        <a:defRPr sz="3987" kern="1200">
          <a:solidFill>
            <a:schemeClr val="tx1"/>
          </a:solidFill>
          <a:latin typeface="+mn-lt"/>
          <a:ea typeface="+mn-ea"/>
          <a:cs typeface="+mn-cs"/>
        </a:defRPr>
      </a:lvl7pPr>
      <a:lvl8pPr marL="7088246" algn="l" defTabSz="2025213" rtl="0" eaLnBrk="1" latinLnBrk="0" hangingPunct="1">
        <a:defRPr sz="3987" kern="1200">
          <a:solidFill>
            <a:schemeClr val="tx1"/>
          </a:solidFill>
          <a:latin typeface="+mn-lt"/>
          <a:ea typeface="+mn-ea"/>
          <a:cs typeface="+mn-cs"/>
        </a:defRPr>
      </a:lvl8pPr>
      <a:lvl9pPr marL="8100852" algn="l" defTabSz="2025213" rtl="0" eaLnBrk="1" latinLnBrk="0" hangingPunct="1">
        <a:defRPr sz="39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4"/>
          <p:cNvSpPr txBox="1">
            <a:spLocks noChangeArrowheads="1"/>
          </p:cNvSpPr>
          <p:nvPr/>
        </p:nvSpPr>
        <p:spPr bwMode="auto">
          <a:xfrm rot="10800000" flipV="1">
            <a:off x="10974" y="5485171"/>
            <a:ext cx="11927416" cy="111332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432000" tIns="216000" rIns="432000" bIns="216000" anchor="t">
            <a:spAutoFit/>
          </a:bodyPr>
          <a:lstStyle>
            <a:lvl1pPr eaLnBrk="0" hangingPunct="0">
              <a:lnSpc>
                <a:spcPct val="81000"/>
              </a:lnSpc>
              <a:spcBef>
                <a:spcPts val="37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5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ct val="81000"/>
              </a:lnSpc>
              <a:spcBef>
                <a:spcPts val="3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ct val="81000"/>
              </a:lnSpc>
              <a:spcBef>
                <a:spcPts val="282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ct val="81000"/>
              </a:lnSpc>
              <a:spcBef>
                <a:spcPts val="23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ct val="81000"/>
              </a:lnSpc>
              <a:spcBef>
                <a:spcPts val="23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ts val="5313"/>
              </a:spcBef>
              <a:buClr>
                <a:srgbClr val="FFFFFF"/>
              </a:buClr>
              <a:buFont typeface="Arial" panose="020B0604020202020204" pitchFamily="34" charset="0"/>
              <a:buNone/>
            </a:pPr>
            <a:r>
              <a:rPr lang="pt-BR" altLang="pt-BR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INTRODUÇÃO</a:t>
            </a:r>
            <a:endParaRPr lang="pt-BR" altLang="pt-BR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AutoShape 17" descr="data:image/jpg;base64,/9j/4AAQSkZJRgABAQAAAQABAAD/2wCEAAkGBhQQERQUEBIVFRATGBgXGBYWGBgfHRoWHBcbFCAcHhccIDIjICEvGiMXJDQgJysqODgsGSAxQTA2NSctOCkBCQoKDQwOGQ8PGikfHiQvLi0wLC81LzI1MSo1KiksNSwsLzQsNDUxLDEtMDIsNTIuNSwsKSwsLyw0LTQpLCw1Kf/AABEIADwAhwMBIgACEQEDEQH/xAAcAAACAwEBAQEAAAAAAAAAAAAABwQFBggDAQL/xAA/EAACAQMCAwUEBQoGAwAAAAABAgMABBEFEgYhMQcTIkFRMmFxgRQjUpGyFTZCYnJzgqHR8DN0krPBwiQ1Q//EABsBAQACAwEBAAAAAAAAAAAAAAADBAECBgUH/8QAIxEAAwABAwQCAwAAAAAAAAAAAAECAwQRIQUSMUEiUXGBof/aAAwDAQACEQMRAD8AeNFFRNS1WK2TfM4VfL1J9AOpNYbS5YJdZfj7i19NhjkjjVy8mwhiRy2M3Ij4VVX/AGmHOIIRj7Uh6/wr/WqPtJ1RrnS7WVwoZpzkLnHJJB5k1XrPNJqXyWdCoy6iYrlMm6Z23RMQLi2eMfaRg4+JBAP3ZreaNr8F4m+2lWRR1x1U+jKeY+dcyVL0vVZbWUSwOUkXoR6ehHQj3GoZ1FLzydFqOj4aW+L4v+HUFFZfgTjdNSiOQEuY8d4g6ftL+qf5Hl6Z1FXppUt0cxlxXitxa2aCiiiskYUUUUAUUUUAUUUUAUUUUBG1HUFt4mkk9lBk46n3D3k8qT+r6vJdSmSU8z0XyVfQf1862nabeERwxjo7Mx+CAAD72B+VL6vN1WRuu36IMj52CrHjP/01n+/b8MtevDnD7Xku1TtRRl3xnAPQAep5/cfStxrHZ/DcWiWxkkVYmLo42k7iGHMYwRzPLl8a1wY6abRa6faxZ5yV4Rz5RVlxFoMljcPBLjcuCGHRlPRh/T1BFVtaNbH0GaVpVPKZZ8Oa69jcxzp+gfEv2kPtL8x/PBrpO2uVkRXQ5RwGU+qkZB+6uWaffZnqWdKiZ+kIkU/sox/64q1pq5cng9bwrtnL78Gwoqvj1uM2v0o5EXd975E7du7yPM48q+vrKCBZwGKOE2qB4iXZUVceR3EDn0q6cyT6KizagEjWR1YBig2keIF2VACPiRn515pq6GKKUbtk3d7eXP6zG3I8uozQE6ioGraylsoZwxB3HwgHCqpdmPPoFBPLnX61LVo7fu+8J+skWNcDPiY7Rn3Zxk+WaAm0VX6rrSWxTeGPeHGVHQcgSefTmOlfu81RYpIY2B3TFgvTHhG45yf5CgJtFFFAQr/RobggzRq5XIGfLPX/AIpOahx/DFNLH+S4Pq5HT/Fb9Fyn2PdTwpE9rvCzW92blRmC5OSfJZcYKn4gbh/F6VZ0uLDdtZEmaWvZt+zHjGG7M0aW8dvINrhUYnevsk8wOhx/qHvrf1ynZXrwyLJC7JIhyrKcEH+/KuiOz7WJbvT4pp2DSsWBIAGcOVHIcugqTU6ZYvlPC+hFb8GO1TtN0C7cNc+NwNoZ4ZOQyTjp0yT99W99Z6HDaLePHB9FfG1wGO4nPJVHMnkeWPI+lJ/grWiumX9smnz3UlwSFeOLekZKbQWYAkEe0AB5DpU3iDRJraw0O0ulKd5PO7xnyDSxAAj12u3L9Y1Qcy/RZnPllbKml+WMbhi70HUpDFbQxmUDIR43UkDrjPXFaPh/WLAzT6darteDcZI9jBcEhT4jyPUVguPUEPEulNEArMEU4AHh7x4/wnHwHuqRwJ+c2rfsH8cdFKXhGKzZLW1U3+zdarxLZw3MOnzf4s4Uxx7GKlQxC5PTqh5H0qt4o480vTv/ABLlwMjnEiM20HxDO32TnmOeeh9KynHP506X+7T/AHJ68OzmITcQ6uZVDH6xfEAfCZQmOfltGPhWxEM3Rry01C0U25WS1ICgDI2lSCBjkVYEA+R5A1UaZxrp19MdPiYl48gIFdQO6IHhcY6Y5YPlXiNIg4d0u7a2LlVDyjvDu+tKLGo5AciwSk9otuul/kW/yu6SSQTncCQjPtBIznPdFz8VFAOfjbjbTrOSOHUC2/AlUBHYYyycyvLqGBU/dUzijiCxhtY7m8w1u+0RnYWP1i5GFHPO2lx2p6V9L161g85rKVB+0Vudp+TbT8qr49R/KVrw/anB+sdpQT+hbHbzHvQN19KAY1zx7ps9mL6Qs1tDMEDGN8iXAPsdSOY933V4WHatpN7PCizkTBsRl1kTxN4cbunP0PLpSltPzTn/AM8PwR1L1ZJtXg0y2tdNnjeJUDXLxbVI2qMhwMbORbJPpyzQHRlFfBRQH2o+oafHcRtFMivE4wysORH9+dSKKJ7AUeudhx3FrKcbT/8AObPL4SKDn5j51u+A9DksrGKCbb3iF87Tkc3LDnj0NaGip7z3c9tGqlIXXYzwZc6ZDcJdqqtJIrLtcNyC48vfUrtZ4Gl1OCFrVlF1bPvj3cgQcZG7yOQp5/Zrd0VAbCp0nhHUb7VYL/VIoYEtVwkcbbtzAsQepx4mJyT5AVEuOFNYtdWvLywhgZbgkDvXX2Mqc4yCDkU4aKAVd1wfqFzqumXtxHEO4iUT7XGA4klY7VzzGGWvHU+D9SsNUubzS4oZ0u1IZZGwUYkMTjIz4hnqeRxTaooBJP2UX8Wim0j2Pc3M6yzfWYCIqgKu4+0cgEkevuqbxZ2C2/0LGnxn6auzxPI2G6BupwPM04KKAVr8GX0up6Vdyxpi2t0jnPeKSJB3oOPte0pz76j8JdmNza6rcTyBfoqi4+j4YZzK3LwjmvImm1RQCUt+y++GgSWRjT6S10JQveLjZtQZ3dM5B5U1+FrB4LK2ilAEkUMaMAcjcqgHn586tKKAKKKKA//Z"/>
          <p:cNvSpPr>
            <a:spLocks noChangeAspect="1" noChangeArrowheads="1"/>
          </p:cNvSpPr>
          <p:nvPr/>
        </p:nvSpPr>
        <p:spPr bwMode="auto">
          <a:xfrm>
            <a:off x="146050" y="-274638"/>
            <a:ext cx="1204913" cy="571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81000"/>
              </a:lnSpc>
              <a:spcBef>
                <a:spcPts val="37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5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ct val="81000"/>
              </a:lnSpc>
              <a:spcBef>
                <a:spcPts val="3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1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ct val="81000"/>
              </a:lnSpc>
              <a:spcBef>
                <a:spcPts val="282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ct val="81000"/>
              </a:lnSpc>
              <a:spcBef>
                <a:spcPts val="23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ct val="81000"/>
              </a:lnSpc>
              <a:spcBef>
                <a:spcPts val="23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pt-BR" sz="1800">
              <a:solidFill>
                <a:schemeClr val="bg1"/>
              </a:solidFill>
            </a:endParaRPr>
          </a:p>
        </p:txBody>
      </p:sp>
      <p:sp>
        <p:nvSpPr>
          <p:cNvPr id="25" name="Text Box 4">
            <a:extLst>
              <a:ext uri="{FF2B5EF4-FFF2-40B4-BE49-F238E27FC236}">
                <a16:creationId xmlns:a16="http://schemas.microsoft.com/office/drawing/2014/main" id="{56FAA356-26E2-4094-BE1A-86D82E65CA3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-28777" y="1095"/>
            <a:ext cx="27014341" cy="466267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432000" tIns="216000" rIns="432000" bIns="216000" anchor="t">
            <a:spAutoFit/>
          </a:bodyPr>
          <a:lstStyle>
            <a:lvl1pPr eaLnBrk="0" hangingPunct="0">
              <a:lnSpc>
                <a:spcPct val="81000"/>
              </a:lnSpc>
              <a:spcBef>
                <a:spcPts val="37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5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ct val="81000"/>
              </a:lnSpc>
              <a:spcBef>
                <a:spcPts val="3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ct val="81000"/>
              </a:lnSpc>
              <a:spcBef>
                <a:spcPts val="282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ct val="81000"/>
              </a:lnSpc>
              <a:spcBef>
                <a:spcPts val="23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ct val="81000"/>
              </a:lnSpc>
              <a:spcBef>
                <a:spcPts val="23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ts val="5313"/>
              </a:spcBef>
              <a:buClr>
                <a:srgbClr val="FFFFFF"/>
              </a:buClr>
              <a:buNone/>
            </a:pPr>
            <a:endParaRPr lang="pt-BR" altLang="pt-BR" sz="4400" b="1" dirty="0">
              <a:solidFill>
                <a:srgbClr val="FFFFFF"/>
              </a:solidFill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7EE71B0-0EDA-4A5D-876F-E1F65A7FD2F8}"/>
              </a:ext>
            </a:extLst>
          </p:cNvPr>
          <p:cNvSpPr txBox="1"/>
          <p:nvPr/>
        </p:nvSpPr>
        <p:spPr>
          <a:xfrm>
            <a:off x="8958667" y="22185672"/>
            <a:ext cx="2743200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A2CED6D5-982F-46FF-BBD5-F7FD8F3AF783}"/>
              </a:ext>
            </a:extLst>
          </p:cNvPr>
          <p:cNvSpPr txBox="1"/>
          <p:nvPr/>
        </p:nvSpPr>
        <p:spPr>
          <a:xfrm>
            <a:off x="13647840" y="22353168"/>
            <a:ext cx="2743200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4411284" y="605698"/>
            <a:ext cx="1768402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buNone/>
            </a:pPr>
            <a:r>
              <a:rPr lang="pt-BR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VIII FÓRUM INTERNACIONAL DE CONHECIMENTO &amp; CIÊNCIA</a:t>
            </a:r>
          </a:p>
          <a:p>
            <a:pPr algn="ctr" defTabSz="914400">
              <a:buNone/>
            </a:pPr>
            <a:r>
              <a:rPr lang="pt-BR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XVI ENCONTRO CIENTÍFICO DO GRUPO PESQUISAS &amp; PUBLICAÇÕES - GPS</a:t>
            </a:r>
          </a:p>
        </p:txBody>
      </p:sp>
      <p:sp>
        <p:nvSpPr>
          <p:cNvPr id="30" name="Text Box 4">
            <a:extLst>
              <a:ext uri="{FF2B5EF4-FFF2-40B4-BE49-F238E27FC236}">
                <a16:creationId xmlns:a16="http://schemas.microsoft.com/office/drawing/2014/main" id="{D5FB29EE-D598-45F7-A549-BB6C4BF2ED2E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-73305" y="16728665"/>
            <a:ext cx="12199705" cy="111332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432000" tIns="216000" rIns="432000" bIns="216000" anchor="t">
            <a:spAutoFit/>
          </a:bodyPr>
          <a:lstStyle>
            <a:lvl1pPr eaLnBrk="0" hangingPunct="0">
              <a:lnSpc>
                <a:spcPct val="81000"/>
              </a:lnSpc>
              <a:spcBef>
                <a:spcPts val="37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5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ct val="81000"/>
              </a:lnSpc>
              <a:spcBef>
                <a:spcPts val="3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ct val="81000"/>
              </a:lnSpc>
              <a:spcBef>
                <a:spcPts val="282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ct val="81000"/>
              </a:lnSpc>
              <a:spcBef>
                <a:spcPts val="23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ct val="81000"/>
              </a:lnSpc>
              <a:spcBef>
                <a:spcPts val="23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ts val="5313"/>
              </a:spcBef>
              <a:buClr>
                <a:srgbClr val="FFFFFF"/>
              </a:buClr>
              <a:buFont typeface="Arial" panose="020B0604020202020204" pitchFamily="34" charset="0"/>
              <a:buNone/>
            </a:pPr>
            <a:r>
              <a:rPr lang="pt-BR" altLang="pt-BR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</a:p>
        </p:txBody>
      </p:sp>
      <p:sp>
        <p:nvSpPr>
          <p:cNvPr id="33" name="Text Box 4">
            <a:extLst>
              <a:ext uri="{FF2B5EF4-FFF2-40B4-BE49-F238E27FC236}">
                <a16:creationId xmlns:a16="http://schemas.microsoft.com/office/drawing/2014/main" id="{588B0AB7-F0E5-4B8C-BA2C-947FB8FF0320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13962936" y="26546692"/>
            <a:ext cx="13022628" cy="117488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432000" tIns="216000" rIns="432000" bIns="216000" anchor="t">
            <a:spAutoFit/>
          </a:bodyPr>
          <a:lstStyle>
            <a:lvl1pPr eaLnBrk="0" hangingPunct="0">
              <a:lnSpc>
                <a:spcPct val="81000"/>
              </a:lnSpc>
              <a:spcBef>
                <a:spcPts val="37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5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ct val="81000"/>
              </a:lnSpc>
              <a:spcBef>
                <a:spcPts val="3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ct val="81000"/>
              </a:lnSpc>
              <a:spcBef>
                <a:spcPts val="282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ct val="81000"/>
              </a:lnSpc>
              <a:spcBef>
                <a:spcPts val="23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ct val="81000"/>
              </a:lnSpc>
              <a:spcBef>
                <a:spcPts val="23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ts val="5313"/>
              </a:spcBef>
              <a:buClr>
                <a:srgbClr val="FFFFFF"/>
              </a:buClr>
              <a:buFont typeface="Arial" panose="020B0604020202020204" pitchFamily="34" charset="0"/>
              <a:buNone/>
            </a:pPr>
            <a:r>
              <a:rPr lang="pt-BR" altLang="pt-BR" sz="4800" b="1" dirty="0">
                <a:solidFill>
                  <a:srgbClr val="FFFFFF"/>
                </a:solidFill>
              </a:rPr>
              <a:t> </a:t>
            </a:r>
            <a:r>
              <a:rPr lang="pt-BR" altLang="pt-BR" sz="4800" b="1" dirty="0">
                <a:solidFill>
                  <a:schemeClr val="bg1"/>
                </a:solidFill>
              </a:rPr>
              <a:t>CONCLUSÃO</a:t>
            </a:r>
          </a:p>
        </p:txBody>
      </p:sp>
      <p:sp>
        <p:nvSpPr>
          <p:cNvPr id="34" name="Text Box 4">
            <a:extLst>
              <a:ext uri="{FF2B5EF4-FFF2-40B4-BE49-F238E27FC236}">
                <a16:creationId xmlns:a16="http://schemas.microsoft.com/office/drawing/2014/main" id="{8A198654-DBDB-48A1-A0D1-1048C44DB693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14173176" y="32606778"/>
            <a:ext cx="12830199" cy="117488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432000" tIns="216000" rIns="432000" bIns="216000" anchor="t">
            <a:spAutoFit/>
          </a:bodyPr>
          <a:lstStyle>
            <a:lvl1pPr eaLnBrk="0" hangingPunct="0">
              <a:lnSpc>
                <a:spcPct val="81000"/>
              </a:lnSpc>
              <a:spcBef>
                <a:spcPts val="37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5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ct val="81000"/>
              </a:lnSpc>
              <a:spcBef>
                <a:spcPts val="3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ct val="81000"/>
              </a:lnSpc>
              <a:spcBef>
                <a:spcPts val="282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ct val="81000"/>
              </a:lnSpc>
              <a:spcBef>
                <a:spcPts val="23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ct val="81000"/>
              </a:lnSpc>
              <a:spcBef>
                <a:spcPts val="23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ts val="5313"/>
              </a:spcBef>
              <a:buClr>
                <a:srgbClr val="FFFFFF"/>
              </a:buClr>
              <a:buFont typeface="Arial" panose="020B0604020202020204" pitchFamily="34" charset="0"/>
              <a:buNone/>
            </a:pPr>
            <a:r>
              <a:rPr lang="pt-BR" altLang="pt-BR" sz="4800" b="1" dirty="0">
                <a:solidFill>
                  <a:schemeClr val="bg1"/>
                </a:solidFill>
              </a:rPr>
              <a:t>BIBLIOGRAFIA</a:t>
            </a:r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1D15145B-A429-4854-AED6-736F75B10B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9837" y="260912"/>
            <a:ext cx="4893580" cy="3838879"/>
          </a:xfrm>
          <a:prstGeom prst="rect">
            <a:avLst/>
          </a:prstGeom>
        </p:spPr>
      </p:pic>
      <p:sp>
        <p:nvSpPr>
          <p:cNvPr id="7" name="Text Box 4">
            <a:extLst>
              <a:ext uri="{FF2B5EF4-FFF2-40B4-BE49-F238E27FC236}">
                <a16:creationId xmlns:a16="http://schemas.microsoft.com/office/drawing/2014/main" id="{FFD8ED9A-554A-01CB-BAD9-D4ABE8667545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13367" y="35285014"/>
            <a:ext cx="12157560" cy="117488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432000" tIns="216000" rIns="432000" bIns="216000" anchor="t">
            <a:spAutoFit/>
          </a:bodyPr>
          <a:lstStyle>
            <a:lvl1pPr eaLnBrk="0" hangingPunct="0">
              <a:lnSpc>
                <a:spcPct val="81000"/>
              </a:lnSpc>
              <a:spcBef>
                <a:spcPts val="37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5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ct val="81000"/>
              </a:lnSpc>
              <a:spcBef>
                <a:spcPts val="3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ct val="81000"/>
              </a:lnSpc>
              <a:spcBef>
                <a:spcPts val="282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ct val="81000"/>
              </a:lnSpc>
              <a:spcBef>
                <a:spcPts val="23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ct val="81000"/>
              </a:lnSpc>
              <a:spcBef>
                <a:spcPts val="23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ts val="5313"/>
              </a:spcBef>
              <a:buClr>
                <a:srgbClr val="FFFFFF"/>
              </a:buClr>
              <a:buFont typeface="Arial" panose="020B0604020202020204" pitchFamily="34" charset="0"/>
              <a:buNone/>
            </a:pPr>
            <a:r>
              <a:rPr lang="pt-BR" altLang="pt-BR" sz="4800" b="1" dirty="0">
                <a:solidFill>
                  <a:schemeClr val="bg1"/>
                </a:solidFill>
              </a:rPr>
              <a:t>DESENVOLVIMENTO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923277C9-60AA-44ED-6511-77D2F1646BED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-28777" y="24155375"/>
            <a:ext cx="12199704" cy="120962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432000" tIns="216000" rIns="432000" bIns="216000" anchor="t">
            <a:spAutoFit/>
          </a:bodyPr>
          <a:lstStyle>
            <a:lvl1pPr eaLnBrk="0" hangingPunct="0">
              <a:lnSpc>
                <a:spcPct val="81000"/>
              </a:lnSpc>
              <a:spcBef>
                <a:spcPts val="37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5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ct val="81000"/>
              </a:lnSpc>
              <a:spcBef>
                <a:spcPts val="3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ct val="81000"/>
              </a:lnSpc>
              <a:spcBef>
                <a:spcPts val="282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ct val="81000"/>
              </a:lnSpc>
              <a:spcBef>
                <a:spcPts val="23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ct val="81000"/>
              </a:lnSpc>
              <a:spcBef>
                <a:spcPts val="23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81000"/>
              </a:lnSpc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ts val="5313"/>
              </a:spcBef>
              <a:buClr>
                <a:srgbClr val="FFFFFF"/>
              </a:buClr>
              <a:buFont typeface="Arial" panose="020B0604020202020204" pitchFamily="34" charset="0"/>
              <a:buNone/>
            </a:pPr>
            <a:r>
              <a:rPr lang="pt-BR" altLang="pt-BR" sz="4800" b="1" dirty="0">
                <a:solidFill>
                  <a:schemeClr val="bg1"/>
                </a:solidFill>
              </a:rPr>
              <a:t>METODOLOGIA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78CD2BF-4C66-CDA9-2395-165E64E49B1E}"/>
              </a:ext>
            </a:extLst>
          </p:cNvPr>
          <p:cNvSpPr txBox="1"/>
          <p:nvPr/>
        </p:nvSpPr>
        <p:spPr>
          <a:xfrm>
            <a:off x="2705707" y="2990493"/>
            <a:ext cx="210951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buNone/>
            </a:pPr>
            <a:r>
              <a:rPr lang="pt-BR" sz="48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Título :</a:t>
            </a:r>
          </a:p>
          <a:p>
            <a:pPr algn="ctr" defTabSz="914400">
              <a:buNone/>
            </a:pPr>
            <a:r>
              <a:rPr lang="pt-BR" sz="48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Nome dos autores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200C993D-3607-8379-ED1B-7CA0EEEA0480}"/>
              </a:ext>
            </a:extLst>
          </p:cNvPr>
          <p:cNvSpPr txBox="1"/>
          <p:nvPr/>
        </p:nvSpPr>
        <p:spPr>
          <a:xfrm>
            <a:off x="15602436" y="27586815"/>
            <a:ext cx="6768353" cy="2197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t-BR" sz="6600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34D0311-1646-A6E6-6E79-C72F9E34051C}"/>
              </a:ext>
            </a:extLst>
          </p:cNvPr>
          <p:cNvSpPr txBox="1"/>
          <p:nvPr/>
        </p:nvSpPr>
        <p:spPr>
          <a:xfrm>
            <a:off x="12393385" y="2047602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174DE5E5-74FF-3773-95AB-CDCA8057BB44}"/>
              </a:ext>
            </a:extLst>
          </p:cNvPr>
          <p:cNvSpPr txBox="1"/>
          <p:nvPr/>
        </p:nvSpPr>
        <p:spPr>
          <a:xfrm>
            <a:off x="12556671" y="2047602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A075069-1AC9-08DD-C265-EC72DFEB1C1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22" y="367513"/>
            <a:ext cx="3781938" cy="3781938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1792</TotalTime>
  <Words>31</Words>
  <Application>Microsoft Office PowerPoint</Application>
  <PresentationFormat>Personalizar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de Banner para apresentação do TCC</dc:title>
  <dc:creator>kris</dc:creator>
  <cp:lastModifiedBy>Victória Baía</cp:lastModifiedBy>
  <cp:revision>657</cp:revision>
  <dcterms:modified xsi:type="dcterms:W3CDTF">2024-10-23T19:18:38Z</dcterms:modified>
</cp:coreProperties>
</file>